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1" r:id="rId6"/>
    <p:sldId id="260" r:id="rId7"/>
    <p:sldId id="262" r:id="rId8"/>
  </p:sldIdLst>
  <p:sldSz cx="9144000" cy="5143500" type="screen16x9"/>
  <p:notesSz cx="6858000" cy="9144000"/>
  <p:defaultTextStyle>
    <a:defPPr>
      <a:defRPr lang="zh-TW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2" y="-7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40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9144000" cy="988142"/>
          </a:xfrm>
          <a:prstGeom prst="rect">
            <a:avLst/>
          </a:prstGeom>
          <a:solidFill>
            <a:srgbClr val="006F8E"/>
          </a:solidFill>
          <a:ln>
            <a:solidFill>
              <a:srgbClr val="006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rtlCol="0" anchor="ctr"/>
          <a:lstStyle/>
          <a:p>
            <a:pPr algn="ctr" defTabSz="685749">
              <a:defRPr/>
            </a:pPr>
            <a:endParaRPr lang="zh-HK" altLang="en-US" sz="14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4704736"/>
            <a:ext cx="9144000" cy="438764"/>
          </a:xfrm>
          <a:prstGeom prst="rect">
            <a:avLst/>
          </a:prstGeom>
          <a:solidFill>
            <a:srgbClr val="C0000E"/>
          </a:solidFill>
          <a:ln>
            <a:solidFill>
              <a:srgbClr val="C00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rtlCol="0" anchor="ctr"/>
          <a:lstStyle/>
          <a:p>
            <a:pPr algn="ctr" defTabSz="685749">
              <a:defRPr/>
            </a:pPr>
            <a:endParaRPr lang="zh-HK" altLang="en-US" sz="1400">
              <a:solidFill>
                <a:prstClr val="white"/>
              </a:solidFill>
            </a:endParaRPr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" t="-2858" r="18040" b="2858"/>
          <a:stretch/>
        </p:blipFill>
        <p:spPr>
          <a:xfrm>
            <a:off x="7515076" y="4758494"/>
            <a:ext cx="1628924" cy="33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17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40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3"/>
            <a:ext cx="9144000" cy="466627"/>
          </a:xfrm>
          <a:prstGeom prst="rect">
            <a:avLst/>
          </a:prstGeom>
          <a:solidFill>
            <a:srgbClr val="006F8E"/>
          </a:solidFill>
          <a:ln>
            <a:solidFill>
              <a:srgbClr val="006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rtlCol="0" anchor="ctr"/>
          <a:lstStyle/>
          <a:p>
            <a:pPr algn="ctr" defTabSz="685749">
              <a:defRPr/>
            </a:pPr>
            <a:endParaRPr lang="zh-HK" altLang="en-US" sz="14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4704736"/>
            <a:ext cx="9144000" cy="438764"/>
          </a:xfrm>
          <a:prstGeom prst="rect">
            <a:avLst/>
          </a:prstGeom>
          <a:solidFill>
            <a:srgbClr val="C0000E"/>
          </a:solidFill>
          <a:ln>
            <a:solidFill>
              <a:srgbClr val="C00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rtlCol="0" anchor="ctr"/>
          <a:lstStyle/>
          <a:p>
            <a:pPr algn="ctr" defTabSz="685749">
              <a:defRPr/>
            </a:pPr>
            <a:endParaRPr lang="zh-HK" altLang="en-US" sz="1400">
              <a:solidFill>
                <a:prstClr val="white"/>
              </a:solidFill>
            </a:endParaRPr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" t="-2858" r="18040" b="2858"/>
          <a:stretch/>
        </p:blipFill>
        <p:spPr>
          <a:xfrm>
            <a:off x="7515076" y="4758494"/>
            <a:ext cx="1628924" cy="33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95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標題投影片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40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3"/>
            <a:ext cx="9144000" cy="466627"/>
          </a:xfrm>
          <a:prstGeom prst="rect">
            <a:avLst/>
          </a:prstGeom>
          <a:solidFill>
            <a:srgbClr val="006F8E"/>
          </a:solidFill>
          <a:ln>
            <a:solidFill>
              <a:srgbClr val="006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rtlCol="0" anchor="ctr"/>
          <a:lstStyle/>
          <a:p>
            <a:pPr algn="ctr" defTabSz="685749">
              <a:defRPr/>
            </a:pPr>
            <a:endParaRPr lang="zh-HK" altLang="en-US" sz="140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0" y="4862949"/>
            <a:ext cx="9144000" cy="280555"/>
          </a:xfrm>
          <a:prstGeom prst="rect">
            <a:avLst/>
          </a:prstGeom>
          <a:solidFill>
            <a:srgbClr val="C0000E"/>
          </a:solidFill>
          <a:ln>
            <a:solidFill>
              <a:srgbClr val="C00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rtlCol="0" anchor="ctr"/>
          <a:lstStyle/>
          <a:p>
            <a:pPr algn="ctr" defTabSz="685749">
              <a:defRPr/>
            </a:pPr>
            <a:endParaRPr lang="zh-HK" altLang="en-US" sz="1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41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標題投影片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40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739379"/>
          </a:xfrm>
          <a:prstGeom prst="rect">
            <a:avLst/>
          </a:prstGeom>
          <a:solidFill>
            <a:srgbClr val="006F8E"/>
          </a:solidFill>
          <a:ln>
            <a:solidFill>
              <a:srgbClr val="006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rtlCol="0" anchor="ctr"/>
          <a:lstStyle/>
          <a:p>
            <a:pPr algn="ctr" defTabSz="685749">
              <a:defRPr/>
            </a:pPr>
            <a:endParaRPr lang="zh-HK" altLang="en-US" sz="14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4862949"/>
            <a:ext cx="9144000" cy="280555"/>
          </a:xfrm>
          <a:prstGeom prst="rect">
            <a:avLst/>
          </a:prstGeom>
          <a:solidFill>
            <a:srgbClr val="C0000E"/>
          </a:solidFill>
          <a:ln>
            <a:solidFill>
              <a:srgbClr val="C00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rtlCol="0" anchor="ctr"/>
          <a:lstStyle/>
          <a:p>
            <a:pPr algn="ctr" defTabSz="685749">
              <a:defRPr/>
            </a:pPr>
            <a:endParaRPr lang="zh-HK" altLang="en-US" sz="1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648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9144000" cy="822960"/>
          </a:xfrm>
          <a:prstGeom prst="rect">
            <a:avLst/>
          </a:prstGeom>
          <a:solidFill>
            <a:srgbClr val="006F8E"/>
          </a:solidFill>
          <a:ln>
            <a:solidFill>
              <a:srgbClr val="006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rtlCol="0" anchor="ctr"/>
          <a:lstStyle/>
          <a:p>
            <a:pPr algn="ctr" defTabSz="685749">
              <a:defRPr/>
            </a:pPr>
            <a:endParaRPr lang="zh-HK" altLang="en-US" sz="140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0" y="4862949"/>
            <a:ext cx="9144000" cy="280555"/>
          </a:xfrm>
          <a:prstGeom prst="rect">
            <a:avLst/>
          </a:prstGeom>
          <a:solidFill>
            <a:srgbClr val="C0000E"/>
          </a:solidFill>
          <a:ln>
            <a:solidFill>
              <a:srgbClr val="C00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rtlCol="0" anchor="ctr"/>
          <a:lstStyle/>
          <a:p>
            <a:pPr algn="ctr" defTabSz="685749">
              <a:defRPr/>
            </a:pPr>
            <a:endParaRPr lang="zh-HK" altLang="en-US" sz="1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31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標題投影片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40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739379"/>
          </a:xfrm>
          <a:prstGeom prst="rect">
            <a:avLst/>
          </a:prstGeom>
          <a:solidFill>
            <a:srgbClr val="006F8E"/>
          </a:solidFill>
          <a:ln>
            <a:solidFill>
              <a:srgbClr val="006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rtlCol="0" anchor="ctr"/>
          <a:lstStyle/>
          <a:p>
            <a:pPr algn="ctr" defTabSz="685749">
              <a:defRPr/>
            </a:pPr>
            <a:endParaRPr lang="zh-HK" altLang="en-US" sz="14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5041107"/>
            <a:ext cx="9144000" cy="102394"/>
          </a:xfrm>
          <a:prstGeom prst="rect">
            <a:avLst/>
          </a:prstGeom>
          <a:solidFill>
            <a:srgbClr val="C0000E"/>
          </a:solidFill>
          <a:ln>
            <a:solidFill>
              <a:srgbClr val="C00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rtlCol="0" anchor="ctr"/>
          <a:lstStyle/>
          <a:p>
            <a:pPr algn="ctr" defTabSz="685749">
              <a:defRPr/>
            </a:pPr>
            <a:endParaRPr lang="zh-HK" altLang="en-US" sz="1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71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282307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157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955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40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40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98500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6989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24959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740572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100"/>
            </a:lvl2pPr>
            <a:lvl3pPr marL="685749" indent="0">
              <a:buNone/>
              <a:defRPr sz="900"/>
            </a:lvl3pPr>
            <a:lvl4pPr marL="1028624" indent="0">
              <a:buNone/>
              <a:defRPr sz="800"/>
            </a:lvl4pPr>
            <a:lvl5pPr marL="1371498" indent="0">
              <a:buNone/>
              <a:defRPr sz="800"/>
            </a:lvl5pPr>
            <a:lvl6pPr marL="1714373" indent="0">
              <a:buNone/>
              <a:defRPr sz="800"/>
            </a:lvl6pPr>
            <a:lvl7pPr marL="2057246" indent="0">
              <a:buNone/>
              <a:defRPr sz="800"/>
            </a:lvl7pPr>
            <a:lvl8pPr marL="2400120" indent="0">
              <a:buNone/>
              <a:defRPr sz="800"/>
            </a:lvl8pPr>
            <a:lvl9pPr marL="2742995" indent="0">
              <a:buNone/>
              <a:defRPr sz="8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55873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740572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100"/>
            </a:lvl2pPr>
            <a:lvl3pPr marL="685749" indent="0">
              <a:buNone/>
              <a:defRPr sz="900"/>
            </a:lvl3pPr>
            <a:lvl4pPr marL="1028624" indent="0">
              <a:buNone/>
              <a:defRPr sz="800"/>
            </a:lvl4pPr>
            <a:lvl5pPr marL="1371498" indent="0">
              <a:buNone/>
              <a:defRPr sz="800"/>
            </a:lvl5pPr>
            <a:lvl6pPr marL="1714373" indent="0">
              <a:buNone/>
              <a:defRPr sz="800"/>
            </a:lvl6pPr>
            <a:lvl7pPr marL="2057246" indent="0">
              <a:buNone/>
              <a:defRPr sz="800"/>
            </a:lvl7pPr>
            <a:lvl8pPr marL="2400120" indent="0">
              <a:buNone/>
              <a:defRPr sz="800"/>
            </a:lvl8pPr>
            <a:lvl9pPr marL="2742995" indent="0">
              <a:buNone/>
              <a:defRPr sz="8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1248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17638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6" y="273847"/>
            <a:ext cx="1971675" cy="435887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2" y="273847"/>
            <a:ext cx="5800725" cy="435887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49" fontAlgn="auto">
              <a:spcBef>
                <a:spcPts val="0"/>
              </a:spcBef>
              <a:spcAft>
                <a:spcPts val="0"/>
              </a:spcAft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947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6" tIns="34289" rIns="68576" bIns="34289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6" tIns="34289" rIns="68576" bIns="34289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HK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49">
              <a:defRPr/>
            </a:pPr>
            <a:fld id="{D090B241-5A30-4098-8CA9-C9F20C0A28F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685749">
                <a:defRPr/>
              </a:pPr>
              <a:t>6/6/2024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49">
              <a:defRPr/>
            </a:pPr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49">
              <a:defRPr/>
            </a:pPr>
            <a:fld id="{919C8AD5-82B2-4C0F-813C-FABF93D2AAE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685749">
                <a:defRPr/>
              </a:p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4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57022"/>
            <a:ext cx="6858000" cy="612050"/>
          </a:xfrm>
        </p:spPr>
        <p:txBody>
          <a:bodyPr>
            <a:normAutofit/>
          </a:bodyPr>
          <a:lstStyle/>
          <a:p>
            <a:r>
              <a:rPr lang="en-US" altLang="zh-TW" sz="3300" b="1" dirty="0">
                <a:solidFill>
                  <a:schemeClr val="bg1"/>
                </a:solidFill>
              </a:rPr>
              <a:t>83. </a:t>
            </a:r>
            <a:r>
              <a:rPr lang="zh-TW" altLang="en-US" sz="3300" b="1" dirty="0">
                <a:solidFill>
                  <a:schemeClr val="bg1"/>
                </a:solidFill>
              </a:rPr>
              <a:t>我主耶穌是生命源</a:t>
            </a:r>
            <a:endParaRPr lang="zh-CN" altLang="en-US" sz="3300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3628" y="843558"/>
            <a:ext cx="6264696" cy="4482498"/>
          </a:xfrm>
        </p:spPr>
        <p:txBody>
          <a:bodyPr>
            <a:noAutofit/>
          </a:bodyPr>
          <a:lstStyle/>
          <a:p>
            <a:pPr marL="857228" indent="-857228" algn="l">
              <a:lnSpc>
                <a:spcPct val="100000"/>
              </a:lnSpc>
              <a:spcBef>
                <a:spcPts val="563"/>
              </a:spcBef>
              <a:buFont typeface="+mj-lt"/>
              <a:buAutoNum type="arabicPeriod"/>
              <a:defRPr/>
            </a:pPr>
            <a:r>
              <a:rPr lang="zh-TW" altLang="en-US" sz="4500" b="1" dirty="0">
                <a:solidFill>
                  <a:srgbClr val="321911"/>
                </a:solidFill>
              </a:rPr>
              <a:t>我主耶穌是生命源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我主耶穌是活水泉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凡喝這水，主曾明說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CN" altLang="en-US" sz="4500" b="1" dirty="0">
                <a:solidFill>
                  <a:srgbClr val="321911"/>
                </a:solidFill>
              </a:rPr>
              <a:t>到永遠</a:t>
            </a:r>
            <a:r>
              <a:rPr lang="zh-CN" altLang="en-US" sz="4500" b="1" dirty="0" smtClean="0">
                <a:solidFill>
                  <a:srgbClr val="321911"/>
                </a:solidFill>
              </a:rPr>
              <a:t>不再</a:t>
            </a:r>
            <a:r>
              <a:rPr lang="zh-TW" altLang="en-US" sz="4500" b="1" dirty="0" smtClean="0">
                <a:solidFill>
                  <a:srgbClr val="321911"/>
                </a:solidFill>
              </a:rPr>
              <a:t>渴</a:t>
            </a:r>
            <a:endParaRPr lang="zh-CN" altLang="en-US" sz="4500" b="1" dirty="0">
              <a:solidFill>
                <a:srgbClr val="3219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64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57022"/>
            <a:ext cx="6858000" cy="612050"/>
          </a:xfrm>
        </p:spPr>
        <p:txBody>
          <a:bodyPr>
            <a:normAutofit/>
          </a:bodyPr>
          <a:lstStyle/>
          <a:p>
            <a:r>
              <a:rPr lang="zh-TW" altLang="en-US" sz="3300" b="1" dirty="0">
                <a:solidFill>
                  <a:schemeClr val="bg1"/>
                </a:solidFill>
              </a:rPr>
              <a:t>副歌</a:t>
            </a:r>
            <a:endParaRPr lang="zh-CN" altLang="en-US" sz="3300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17694" y="735546"/>
            <a:ext cx="5868144" cy="448249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/>
            </a:pPr>
            <a:r>
              <a:rPr lang="zh-TW" altLang="en-US" sz="4500" b="1" dirty="0">
                <a:solidFill>
                  <a:srgbClr val="321911"/>
                </a:solidFill>
              </a:rPr>
              <a:t>難道永遠不再渴？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真真</a:t>
            </a:r>
            <a:r>
              <a:rPr lang="zh-TW" altLang="en-US" sz="4500" b="1" dirty="0" smtClean="0">
                <a:solidFill>
                  <a:srgbClr val="321911"/>
                </a:solidFill>
              </a:rPr>
              <a:t>永遠</a:t>
            </a:r>
            <a:r>
              <a:rPr lang="zh-TW" altLang="en-US" sz="4500" b="1" dirty="0" smtClean="0">
                <a:solidFill>
                  <a:srgbClr val="321911"/>
                </a:solidFill>
              </a:rPr>
              <a:t>再不</a:t>
            </a:r>
            <a:r>
              <a:rPr lang="zh-TW" altLang="en-US" sz="4500" b="1" dirty="0">
                <a:solidFill>
                  <a:srgbClr val="321911"/>
                </a:solidFill>
              </a:rPr>
              <a:t>渴</a:t>
            </a:r>
            <a:endParaRPr lang="zh-TW" altLang="en-US" sz="4500" b="1" dirty="0">
              <a:solidFill>
                <a:srgbClr val="32191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/>
            </a:pPr>
            <a:r>
              <a:rPr lang="zh-TW" altLang="en-US" sz="4500" b="1" dirty="0">
                <a:solidFill>
                  <a:srgbClr val="321911"/>
                </a:solidFill>
              </a:rPr>
              <a:t>難道永遠不再渴？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真真永遠不再渴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/>
            </a:pPr>
            <a:r>
              <a:rPr lang="zh-TW" altLang="en-US" sz="4500" b="1" dirty="0">
                <a:solidFill>
                  <a:srgbClr val="321911"/>
                </a:solidFill>
              </a:rPr>
              <a:t>凡喝這水，主曾明說到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永遠不再渴</a:t>
            </a:r>
            <a:endParaRPr lang="en-US" altLang="zh-TW" sz="4500" b="1" dirty="0">
              <a:solidFill>
                <a:srgbClr val="3219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57022"/>
            <a:ext cx="6858000" cy="612050"/>
          </a:xfrm>
        </p:spPr>
        <p:txBody>
          <a:bodyPr>
            <a:normAutofit/>
          </a:bodyPr>
          <a:lstStyle/>
          <a:p>
            <a:r>
              <a:rPr lang="en-US" altLang="zh-TW" sz="3300" b="1" dirty="0">
                <a:solidFill>
                  <a:schemeClr val="bg1"/>
                </a:solidFill>
              </a:rPr>
              <a:t>83. </a:t>
            </a:r>
            <a:r>
              <a:rPr lang="zh-TW" altLang="en-US" sz="3300" b="1" dirty="0">
                <a:solidFill>
                  <a:schemeClr val="bg1"/>
                </a:solidFill>
              </a:rPr>
              <a:t>我主耶穌是生命源</a:t>
            </a:r>
            <a:endParaRPr lang="zh-CN" altLang="en-US" sz="3300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3628" y="843558"/>
            <a:ext cx="6264696" cy="4482498"/>
          </a:xfrm>
        </p:spPr>
        <p:txBody>
          <a:bodyPr>
            <a:noAutofit/>
          </a:bodyPr>
          <a:lstStyle/>
          <a:p>
            <a:pPr marL="857228" indent="-857228" algn="l">
              <a:lnSpc>
                <a:spcPct val="100000"/>
              </a:lnSpc>
              <a:spcBef>
                <a:spcPts val="563"/>
              </a:spcBef>
              <a:buFont typeface="+mj-lt"/>
              <a:buAutoNum type="arabicPeriod" startAt="2"/>
              <a:defRPr/>
            </a:pPr>
            <a:r>
              <a:rPr lang="zh-TW" altLang="en-US" sz="4500" b="1" dirty="0">
                <a:solidFill>
                  <a:srgbClr val="321911"/>
                </a:solidFill>
              </a:rPr>
              <a:t>主在曠野要開道路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CN" altLang="en-US" sz="4500" b="1" dirty="0">
                <a:solidFill>
                  <a:srgbClr val="321911"/>
                </a:solidFill>
              </a:rPr>
              <a:t>主在沙漠要開江河</a:t>
            </a:r>
            <a:r>
              <a:rPr lang="en-US" altLang="zh-CN" sz="4500" b="1" dirty="0">
                <a:solidFill>
                  <a:srgbClr val="321911"/>
                </a:solidFill>
              </a:rPr>
              <a:t/>
            </a:r>
            <a:br>
              <a:rPr lang="en-US" altLang="zh-CN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流出活水，澆灌我心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到永遠不再渴</a:t>
            </a:r>
            <a:endParaRPr lang="zh-CN" altLang="en-US" sz="4500" b="1" dirty="0">
              <a:solidFill>
                <a:srgbClr val="3219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2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57022"/>
            <a:ext cx="6858000" cy="612050"/>
          </a:xfrm>
        </p:spPr>
        <p:txBody>
          <a:bodyPr>
            <a:normAutofit/>
          </a:bodyPr>
          <a:lstStyle/>
          <a:p>
            <a:r>
              <a:rPr lang="zh-TW" altLang="en-US" sz="3300" b="1" dirty="0">
                <a:solidFill>
                  <a:schemeClr val="bg1"/>
                </a:solidFill>
              </a:rPr>
              <a:t>副歌</a:t>
            </a:r>
            <a:endParaRPr lang="zh-CN" altLang="en-US" sz="3300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17694" y="735546"/>
            <a:ext cx="5868144" cy="448249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/>
            </a:pPr>
            <a:r>
              <a:rPr lang="zh-TW" altLang="en-US" sz="4500" b="1" dirty="0">
                <a:solidFill>
                  <a:srgbClr val="321911"/>
                </a:solidFill>
              </a:rPr>
              <a:t>難道永遠不再渴？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真真</a:t>
            </a:r>
            <a:r>
              <a:rPr lang="zh-TW" altLang="en-US" sz="4500" b="1" dirty="0" smtClean="0">
                <a:solidFill>
                  <a:srgbClr val="321911"/>
                </a:solidFill>
              </a:rPr>
              <a:t>永遠</a:t>
            </a:r>
            <a:r>
              <a:rPr lang="zh-TW" altLang="en-US" sz="4500" b="1" dirty="0" smtClean="0">
                <a:solidFill>
                  <a:srgbClr val="321911"/>
                </a:solidFill>
              </a:rPr>
              <a:t>再不</a:t>
            </a:r>
            <a:r>
              <a:rPr lang="zh-TW" altLang="en-US" sz="4500" b="1" dirty="0">
                <a:solidFill>
                  <a:srgbClr val="321911"/>
                </a:solidFill>
              </a:rPr>
              <a:t>渴</a:t>
            </a:r>
            <a:endParaRPr lang="zh-TW" altLang="en-US" sz="4500" b="1" dirty="0">
              <a:solidFill>
                <a:srgbClr val="32191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/>
            </a:pPr>
            <a:r>
              <a:rPr lang="zh-TW" altLang="en-US" sz="4500" b="1" dirty="0">
                <a:solidFill>
                  <a:srgbClr val="321911"/>
                </a:solidFill>
              </a:rPr>
              <a:t>難道永遠不再渴？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真真永遠不再渴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/>
            </a:pPr>
            <a:r>
              <a:rPr lang="zh-TW" altLang="en-US" sz="4500" b="1" dirty="0">
                <a:solidFill>
                  <a:srgbClr val="321911"/>
                </a:solidFill>
              </a:rPr>
              <a:t>凡喝這水，主曾明說到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永遠不再渴</a:t>
            </a:r>
            <a:endParaRPr lang="en-US" altLang="zh-TW" sz="4500" b="1" dirty="0">
              <a:solidFill>
                <a:srgbClr val="3219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9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57022"/>
            <a:ext cx="6858000" cy="612050"/>
          </a:xfrm>
        </p:spPr>
        <p:txBody>
          <a:bodyPr>
            <a:normAutofit/>
          </a:bodyPr>
          <a:lstStyle/>
          <a:p>
            <a:r>
              <a:rPr lang="en-US" altLang="zh-TW" sz="3300" b="1" dirty="0">
                <a:solidFill>
                  <a:schemeClr val="bg1"/>
                </a:solidFill>
              </a:rPr>
              <a:t>83. </a:t>
            </a:r>
            <a:r>
              <a:rPr lang="zh-TW" altLang="en-US" sz="3300" b="1" dirty="0">
                <a:solidFill>
                  <a:schemeClr val="bg1"/>
                </a:solidFill>
              </a:rPr>
              <a:t>我主耶穌是生命源</a:t>
            </a:r>
            <a:endParaRPr lang="zh-CN" altLang="en-US" sz="3300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3628" y="843558"/>
            <a:ext cx="6264696" cy="4482498"/>
          </a:xfrm>
        </p:spPr>
        <p:txBody>
          <a:bodyPr>
            <a:noAutofit/>
          </a:bodyPr>
          <a:lstStyle/>
          <a:p>
            <a:pPr marL="857228" indent="-857228" algn="l">
              <a:lnSpc>
                <a:spcPct val="100000"/>
              </a:lnSpc>
              <a:spcBef>
                <a:spcPts val="563"/>
              </a:spcBef>
              <a:buFont typeface="+mj-lt"/>
              <a:buAutoNum type="arabicPeriod" startAt="3"/>
              <a:defRPr/>
            </a:pPr>
            <a:r>
              <a:rPr lang="zh-TW" altLang="en-US" sz="4500" b="1" dirty="0">
                <a:solidFill>
                  <a:srgbClr val="321911"/>
                </a:solidFill>
              </a:rPr>
              <a:t>口渴的人就近水泉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CN" altLang="en-US" sz="4500" b="1" dirty="0">
                <a:solidFill>
                  <a:srgbClr val="321911"/>
                </a:solidFill>
              </a:rPr>
              <a:t>願意的人白白來喝</a:t>
            </a:r>
            <a:r>
              <a:rPr lang="en-US" altLang="zh-CN" sz="4500" b="1" dirty="0">
                <a:solidFill>
                  <a:srgbClr val="321911"/>
                </a:solidFill>
              </a:rPr>
              <a:t/>
            </a:r>
            <a:br>
              <a:rPr lang="en-US" altLang="zh-CN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必在腹中，</a:t>
            </a:r>
            <a:r>
              <a:rPr lang="zh-TW" altLang="en-US" sz="4500" b="1" dirty="0" smtClean="0">
                <a:solidFill>
                  <a:srgbClr val="321911"/>
                </a:solidFill>
              </a:rPr>
              <a:t>成為泉源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到永遠不再渴</a:t>
            </a:r>
            <a:endParaRPr lang="zh-CN" altLang="en-US" sz="4500" b="1" dirty="0">
              <a:solidFill>
                <a:srgbClr val="3219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57022"/>
            <a:ext cx="6858000" cy="612050"/>
          </a:xfrm>
        </p:spPr>
        <p:txBody>
          <a:bodyPr>
            <a:normAutofit/>
          </a:bodyPr>
          <a:lstStyle/>
          <a:p>
            <a:r>
              <a:rPr lang="zh-TW" altLang="en-US" sz="3300" b="1" dirty="0">
                <a:solidFill>
                  <a:schemeClr val="bg1"/>
                </a:solidFill>
              </a:rPr>
              <a:t>副歌</a:t>
            </a:r>
            <a:endParaRPr lang="zh-CN" altLang="en-US" sz="3300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17694" y="735546"/>
            <a:ext cx="5868144" cy="448249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/>
            </a:pPr>
            <a:r>
              <a:rPr lang="zh-TW" altLang="en-US" sz="4500" b="1" dirty="0">
                <a:solidFill>
                  <a:srgbClr val="321911"/>
                </a:solidFill>
              </a:rPr>
              <a:t>難道永遠不再渴？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真真</a:t>
            </a:r>
            <a:r>
              <a:rPr lang="zh-TW" altLang="en-US" sz="4500" b="1" dirty="0" smtClean="0">
                <a:solidFill>
                  <a:srgbClr val="321911"/>
                </a:solidFill>
              </a:rPr>
              <a:t>永遠</a:t>
            </a:r>
            <a:r>
              <a:rPr lang="zh-TW" altLang="en-US" sz="4500" b="1" dirty="0" smtClean="0">
                <a:solidFill>
                  <a:srgbClr val="321911"/>
                </a:solidFill>
              </a:rPr>
              <a:t>再不</a:t>
            </a:r>
            <a:r>
              <a:rPr lang="zh-TW" altLang="en-US" sz="4500" b="1" dirty="0">
                <a:solidFill>
                  <a:srgbClr val="321911"/>
                </a:solidFill>
              </a:rPr>
              <a:t>渴</a:t>
            </a:r>
            <a:endParaRPr lang="zh-TW" altLang="en-US" sz="4500" b="1" dirty="0">
              <a:solidFill>
                <a:srgbClr val="32191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/>
            </a:pPr>
            <a:r>
              <a:rPr lang="zh-TW" altLang="en-US" sz="4500" b="1" dirty="0">
                <a:solidFill>
                  <a:srgbClr val="321911"/>
                </a:solidFill>
              </a:rPr>
              <a:t>難道永遠不再渴？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真真永遠不再渴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/>
            </a:pPr>
            <a:r>
              <a:rPr lang="zh-TW" altLang="en-US" sz="4500" b="1" dirty="0">
                <a:solidFill>
                  <a:srgbClr val="321911"/>
                </a:solidFill>
              </a:rPr>
              <a:t>凡喝這水，主曾明說到</a:t>
            </a:r>
            <a:r>
              <a:rPr lang="en-US" altLang="zh-TW" sz="4500" b="1" dirty="0">
                <a:solidFill>
                  <a:srgbClr val="321911"/>
                </a:solidFill>
              </a:rPr>
              <a:t/>
            </a:r>
            <a:br>
              <a:rPr lang="en-US" altLang="zh-TW" sz="4500" b="1" dirty="0">
                <a:solidFill>
                  <a:srgbClr val="321911"/>
                </a:solidFill>
              </a:rPr>
            </a:br>
            <a:r>
              <a:rPr lang="zh-TW" altLang="en-US" sz="4500" b="1" dirty="0">
                <a:solidFill>
                  <a:srgbClr val="321911"/>
                </a:solidFill>
              </a:rPr>
              <a:t>永遠不再渴</a:t>
            </a:r>
            <a:endParaRPr lang="en-US" altLang="zh-TW" sz="4500" b="1" dirty="0">
              <a:solidFill>
                <a:srgbClr val="3219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9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</Words>
  <Application>Microsoft Office PowerPoint</Application>
  <PresentationFormat>如螢幕大小 (16:9)</PresentationFormat>
  <Paragraphs>18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6</vt:i4>
      </vt:variant>
    </vt:vector>
  </HeadingPairs>
  <TitlesOfParts>
    <vt:vector size="8" baseType="lpstr">
      <vt:lpstr>Office 佈景主題</vt:lpstr>
      <vt:lpstr>1_Office 佈景主題</vt:lpstr>
      <vt:lpstr>83. 我主耶穌是生命源</vt:lpstr>
      <vt:lpstr>副歌</vt:lpstr>
      <vt:lpstr>83. 我主耶穌是生命源</vt:lpstr>
      <vt:lpstr>副歌</vt:lpstr>
      <vt:lpstr>83. 我主耶穌是生命源</vt:lpstr>
      <vt:lpstr>副歌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83. 我主耶穌是生命源</dc:title>
  <dc:creator>OWNER</dc:creator>
  <cp:lastModifiedBy>OWNER</cp:lastModifiedBy>
  <cp:revision>4</cp:revision>
  <dcterms:created xsi:type="dcterms:W3CDTF">2023-07-24T04:17:32Z</dcterms:created>
  <dcterms:modified xsi:type="dcterms:W3CDTF">2024-06-06T04:15:43Z</dcterms:modified>
</cp:coreProperties>
</file>